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B1F"/>
    <a:srgbClr val="C29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60"/>
  </p:normalViewPr>
  <p:slideViewPr>
    <p:cSldViewPr snapToGrid="0">
      <p:cViewPr>
        <p:scale>
          <a:sx n="22" d="100"/>
          <a:sy n="22" d="100"/>
        </p:scale>
        <p:origin x="2616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53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36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725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11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809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15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9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20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76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77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42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B9D9-81D9-44FE-880B-0B61B51E8DB9}" type="datetimeFigureOut">
              <a:rPr lang="es-MX" smtClean="0"/>
              <a:t>03/07/21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7829566" y="4248151"/>
            <a:ext cx="3458816" cy="1723549"/>
          </a:xfrm>
          <a:prstGeom prst="rect">
            <a:avLst/>
          </a:prstGeom>
          <a:noFill/>
          <a:ln>
            <a:solidFill>
              <a:srgbClr val="C29F6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600" dirty="0"/>
              <a:t>Poster ID</a:t>
            </a:r>
          </a:p>
          <a:p>
            <a:pPr algn="ctr"/>
            <a:endParaRPr lang="es-ES" sz="4000" dirty="0">
              <a:solidFill>
                <a:srgbClr val="C29F64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10A311F-89AB-374F-9A4C-CEB964022A8B}"/>
              </a:ext>
            </a:extLst>
          </p:cNvPr>
          <p:cNvSpPr txBox="1"/>
          <p:nvPr/>
        </p:nvSpPr>
        <p:spPr>
          <a:xfrm>
            <a:off x="1877314" y="7926858"/>
            <a:ext cx="299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E9C7032-A7AA-D64B-A512-EA0C63119AAE}"/>
              </a:ext>
            </a:extLst>
          </p:cNvPr>
          <p:cNvSpPr txBox="1"/>
          <p:nvPr/>
        </p:nvSpPr>
        <p:spPr>
          <a:xfrm>
            <a:off x="7571232" y="4134117"/>
            <a:ext cx="18873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u="sng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s-MX" sz="5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Authors and affiliation.</a:t>
            </a:r>
            <a:b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A3787A-78BD-6B4E-8D8D-9D68AEF77B0C}"/>
              </a:ext>
            </a:extLst>
          </p:cNvPr>
          <p:cNvSpPr/>
          <p:nvPr/>
        </p:nvSpPr>
        <p:spPr>
          <a:xfrm>
            <a:off x="6385304" y="9396698"/>
            <a:ext cx="46313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6000" u="sng" dirty="0">
                <a:latin typeface="Arial" panose="020B0604020202020204" pitchFamily="34" charset="0"/>
                <a:cs typeface="Arial" panose="020B0604020202020204" pitchFamily="34" charset="0"/>
              </a:rPr>
              <a:t>Introduction: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0400018-B7DF-C14E-B732-EC413053697E}"/>
              </a:ext>
            </a:extLst>
          </p:cNvPr>
          <p:cNvSpPr/>
          <p:nvPr/>
        </p:nvSpPr>
        <p:spPr>
          <a:xfrm>
            <a:off x="4484981" y="18918518"/>
            <a:ext cx="74110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6000" u="sng" dirty="0">
                <a:latin typeface="Arial" panose="020B0604020202020204" pitchFamily="34" charset="0"/>
                <a:cs typeface="Arial" panose="020B0604020202020204" pitchFamily="34" charset="0"/>
              </a:rPr>
              <a:t>Materials &amp; Methods: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5D50075-9D0A-3340-A802-A7ADBDF67C51}"/>
              </a:ext>
            </a:extLst>
          </p:cNvPr>
          <p:cNvSpPr/>
          <p:nvPr/>
        </p:nvSpPr>
        <p:spPr>
          <a:xfrm>
            <a:off x="20281736" y="9158361"/>
            <a:ext cx="78390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6000" u="sng" dirty="0">
                <a:latin typeface="Arial" panose="020B0604020202020204" pitchFamily="34" charset="0"/>
                <a:cs typeface="Arial" panose="020B0604020202020204" pitchFamily="34" charset="0"/>
              </a:rPr>
              <a:t>Results &amp; Discussion: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76F7083-4C47-6642-8513-288826DCEEAF}"/>
              </a:ext>
            </a:extLst>
          </p:cNvPr>
          <p:cNvSpPr/>
          <p:nvPr/>
        </p:nvSpPr>
        <p:spPr>
          <a:xfrm>
            <a:off x="21905579" y="25129353"/>
            <a:ext cx="45913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6000" u="sng" dirty="0">
                <a:latin typeface="Arial" panose="020B0604020202020204" pitchFamily="34" charset="0"/>
                <a:cs typeface="Arial" panose="020B0604020202020204" pitchFamily="34" charset="0"/>
              </a:rPr>
              <a:t>Conclusions: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381D4FF-2021-4E4C-BF06-4723FAD5518B}"/>
              </a:ext>
            </a:extLst>
          </p:cNvPr>
          <p:cNvSpPr/>
          <p:nvPr/>
        </p:nvSpPr>
        <p:spPr>
          <a:xfrm>
            <a:off x="20169434" y="33684760"/>
            <a:ext cx="62584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6000" u="sng" dirty="0">
                <a:latin typeface="Arial" panose="020B0604020202020204" pitchFamily="34" charset="0"/>
                <a:cs typeface="Arial" panose="020B0604020202020204" pitchFamily="34" charset="0"/>
              </a:rPr>
              <a:t>Aknowledgments: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392824A-1ADD-6D44-9C12-15773AB59ADC}"/>
              </a:ext>
            </a:extLst>
          </p:cNvPr>
          <p:cNvSpPr/>
          <p:nvPr/>
        </p:nvSpPr>
        <p:spPr>
          <a:xfrm>
            <a:off x="381591" y="37804010"/>
            <a:ext cx="43332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6000" u="sng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  <a:endParaRPr lang="es-MX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id="{AE336EE0-7597-4F48-B415-4925066B6F6E}"/>
              </a:ext>
            </a:extLst>
          </p:cNvPr>
          <p:cNvSpPr/>
          <p:nvPr/>
        </p:nvSpPr>
        <p:spPr>
          <a:xfrm>
            <a:off x="825338" y="4100926"/>
            <a:ext cx="4631396" cy="3825932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logo or logos of your institution(s)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E8A06FF-7E72-D547-8BDB-75B50183658D}"/>
              </a:ext>
            </a:extLst>
          </p:cNvPr>
          <p:cNvSpPr/>
          <p:nvPr/>
        </p:nvSpPr>
        <p:spPr>
          <a:xfrm>
            <a:off x="381592" y="10406661"/>
            <a:ext cx="15617779" cy="85061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a brief overview of the work including important citations.</a:t>
            </a:r>
            <a:r>
              <a:rPr lang="es-MX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76B5F8E-81ED-334E-8D61-BACD609C664F}"/>
              </a:ext>
            </a:extLst>
          </p:cNvPr>
          <p:cNvSpPr/>
          <p:nvPr/>
        </p:nvSpPr>
        <p:spPr>
          <a:xfrm>
            <a:off x="16392352" y="10406661"/>
            <a:ext cx="15617779" cy="145119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the more important results in tables and figures</a:t>
            </a:r>
            <a:endParaRPr lang="es-MX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8C4F63F-55F9-DD44-A51A-41C9A763701F}"/>
              </a:ext>
            </a:extLst>
          </p:cNvPr>
          <p:cNvSpPr/>
          <p:nvPr/>
        </p:nvSpPr>
        <p:spPr>
          <a:xfrm>
            <a:off x="381591" y="19934180"/>
            <a:ext cx="15617779" cy="1779711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 the methodology used to perform the work, it is suggested to use a descriptive diagram</a:t>
            </a:r>
            <a:endParaRPr lang="es-MX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5EA5741-8271-D14D-8251-B3F82351520A}"/>
              </a:ext>
            </a:extLst>
          </p:cNvPr>
          <p:cNvSpPr/>
          <p:nvPr/>
        </p:nvSpPr>
        <p:spPr>
          <a:xfrm>
            <a:off x="16392351" y="26145016"/>
            <a:ext cx="15617779" cy="732972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Summarize the finding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6C327E1-905E-8D40-85B3-BC8A66CDF592}"/>
              </a:ext>
            </a:extLst>
          </p:cNvPr>
          <p:cNvSpPr/>
          <p:nvPr/>
        </p:nvSpPr>
        <p:spPr>
          <a:xfrm>
            <a:off x="16399920" y="34700424"/>
            <a:ext cx="15617779" cy="30308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532BA29-BD1C-6446-884A-D500AF5C0046}"/>
              </a:ext>
            </a:extLst>
          </p:cNvPr>
          <p:cNvSpPr/>
          <p:nvPr/>
        </p:nvSpPr>
        <p:spPr>
          <a:xfrm>
            <a:off x="381591" y="38892393"/>
            <a:ext cx="31628539" cy="303086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12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76</Words>
  <Application>Microsoft Macintosh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Jonahtan Esquivias</dc:creator>
  <cp:lastModifiedBy>alejandro balam Mota Carrillo</cp:lastModifiedBy>
  <cp:revision>14</cp:revision>
  <dcterms:created xsi:type="dcterms:W3CDTF">2020-05-25T17:42:51Z</dcterms:created>
  <dcterms:modified xsi:type="dcterms:W3CDTF">2021-07-04T01:41:28Z</dcterms:modified>
</cp:coreProperties>
</file>